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9"/>
    </p:embeddedFont>
    <p:embeddedFont>
      <p:font typeface="Aaron" panose="02020900000000000000" pitchFamily="18" charset="0"/>
      <p:bold r:id="rId10"/>
    </p:embeddedFont>
    <p:embeddedFont>
      <p:font typeface="GreeceBlack" panose="020B0600000000000000" pitchFamily="3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9" d="100"/>
          <a:sy n="59" d="100"/>
        </p:scale>
        <p:origin x="9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305280" y="3336359"/>
            <a:ext cx="335948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600" dirty="0" smtClean="0">
                <a:latin typeface="vtks distress" panose="02000000000000000000" pitchFamily="2" charset="0"/>
              </a:rPr>
              <a:t>11</a:t>
            </a:r>
            <a:r>
              <a:rPr lang="en-US" sz="7600" dirty="0" smtClean="0">
                <a:latin typeface="Aaron" panose="02020900000000000000" pitchFamily="18" charset="0"/>
              </a:rPr>
              <a:t>.</a:t>
            </a:r>
            <a:r>
              <a:rPr lang="en-US" sz="7600" dirty="0" smtClean="0">
                <a:latin typeface="vtks distress" panose="02000000000000000000" pitchFamily="2" charset="0"/>
              </a:rPr>
              <a:t>17</a:t>
            </a:r>
            <a:r>
              <a:rPr lang="en-US" sz="7600" dirty="0" smtClean="0">
                <a:latin typeface="Aaron" panose="02020900000000000000" pitchFamily="18" charset="0"/>
              </a:rPr>
              <a:t>-</a:t>
            </a:r>
            <a:r>
              <a:rPr lang="en-US" sz="7600" dirty="0" smtClean="0">
                <a:latin typeface="vtks distress" panose="02000000000000000000" pitchFamily="2" charset="0"/>
              </a:rPr>
              <a:t>34</a:t>
            </a:r>
            <a:endParaRPr lang="en-US" sz="76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Divisions</a:t>
            </a:r>
            <a:r>
              <a:rPr lang="en-US" sz="3600" dirty="0"/>
              <a:t> (v. 18)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schizmata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schisms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4448" y="1634916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Factions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haireseis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heresies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Winston Churchill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“When there is no enemy within, the enemies outside cannot hurt you.”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7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19:33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these things were done that the Scripture should be fulfilled,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“Not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one of His bones shall be broken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.”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5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Ps. 22:14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 am poured out like water, all my bones are out of joint;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428" y="2295158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Given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thanks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eucharisteō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</a:t>
            </a:r>
            <a:r>
              <a:rPr lang="en-US" sz="3600" i="1" dirty="0"/>
              <a:t>Eucharist</a:t>
            </a:r>
            <a:r>
              <a:rPr lang="en-US" sz="3600" dirty="0"/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3" grpId="0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1026" name="Picture 2" descr="http://www.1stgarfieldchurch.com/wp-content/uploads/2014/09/lords-supper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304" y="2413843"/>
            <a:ext cx="3721262" cy="2483227"/>
          </a:xfrm>
          <a:prstGeom prst="rect">
            <a:avLst/>
          </a:prstGeom>
          <a:noFill/>
          <a:effectLst>
            <a:outerShdw blurRad="127000" dist="254000" dir="42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ad2004.com/Biblecodes/matimages2/raffael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336">
            <a:off x="78401" y="1891713"/>
            <a:ext cx="2905125" cy="3076575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hefamily.com/wp-content/uploads/2012/11/Jesu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5347">
            <a:off x="6607299" y="1190212"/>
            <a:ext cx="2381250" cy="3048001"/>
          </a:xfrm>
          <a:prstGeom prst="rect">
            <a:avLst/>
          </a:prstGeom>
          <a:noFill/>
          <a:effectLst>
            <a:outerShdw blurRad="127000" dist="254000" dir="84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rved Down Arrow 2"/>
          <p:cNvSpPr/>
          <p:nvPr/>
        </p:nvSpPr>
        <p:spPr>
          <a:xfrm rot="510323" flipH="1">
            <a:off x="1774422" y="1095808"/>
            <a:ext cx="3195192" cy="914402"/>
          </a:xfrm>
          <a:custGeom>
            <a:avLst/>
            <a:gdLst>
              <a:gd name="connsiteX0" fmla="*/ 2934548 w 3311281"/>
              <a:gd name="connsiteY0" fmla="*/ 914401 h 914401"/>
              <a:gd name="connsiteX1" fmla="*/ 2441725 w 3311281"/>
              <a:gd name="connsiteY1" fmla="*/ 544288 h 914401"/>
              <a:gd name="connsiteX2" fmla="*/ 2597004 w 3311281"/>
              <a:gd name="connsiteY2" fmla="*/ 544288 h 914401"/>
              <a:gd name="connsiteX3" fmla="*/ 1356546 w 3311281"/>
              <a:gd name="connsiteY3" fmla="*/ 0 h 914401"/>
              <a:gd name="connsiteX4" fmla="*/ 1799455 w 3311281"/>
              <a:gd name="connsiteY4" fmla="*/ 0 h 914401"/>
              <a:gd name="connsiteX5" fmla="*/ 3039913 w 3311281"/>
              <a:gd name="connsiteY5" fmla="*/ 544288 h 914401"/>
              <a:gd name="connsiteX6" fmla="*/ 3195192 w 3311281"/>
              <a:gd name="connsiteY6" fmla="*/ 544288 h 914401"/>
              <a:gd name="connsiteX7" fmla="*/ 2934548 w 3311281"/>
              <a:gd name="connsiteY7" fmla="*/ 914401 h 914401"/>
              <a:gd name="connsiteX0" fmla="*/ 1578001 w 3311281"/>
              <a:gd name="connsiteY0" fmla="*/ 12267 h 914401"/>
              <a:gd name="connsiteX1" fmla="*/ 442908 w 3311281"/>
              <a:gd name="connsiteY1" fmla="*/ 914401 h 914401"/>
              <a:gd name="connsiteX2" fmla="*/ 0 w 3311281"/>
              <a:gd name="connsiteY2" fmla="*/ 914401 h 914401"/>
              <a:gd name="connsiteX3" fmla="*/ 722587 w 3311281"/>
              <a:gd name="connsiteY3" fmla="*/ 105996 h 914401"/>
              <a:gd name="connsiteX4" fmla="*/ 1578001 w 3311281"/>
              <a:gd name="connsiteY4" fmla="*/ 12266 h 914401"/>
              <a:gd name="connsiteX5" fmla="*/ 1578001 w 3311281"/>
              <a:gd name="connsiteY5" fmla="*/ 12267 h 914401"/>
              <a:gd name="connsiteX0" fmla="*/ 1578001 w 3311281"/>
              <a:gd name="connsiteY0" fmla="*/ 12267 h 914401"/>
              <a:gd name="connsiteX1" fmla="*/ 442908 w 3311281"/>
              <a:gd name="connsiteY1" fmla="*/ 914401 h 914401"/>
              <a:gd name="connsiteX2" fmla="*/ 0 w 3311281"/>
              <a:gd name="connsiteY2" fmla="*/ 914401 h 914401"/>
              <a:gd name="connsiteX3" fmla="*/ 1356547 w 3311281"/>
              <a:gd name="connsiteY3" fmla="*/ 0 h 914401"/>
              <a:gd name="connsiteX4" fmla="*/ 1799455 w 3311281"/>
              <a:gd name="connsiteY4" fmla="*/ 0 h 914401"/>
              <a:gd name="connsiteX5" fmla="*/ 3039913 w 3311281"/>
              <a:gd name="connsiteY5" fmla="*/ 544288 h 914401"/>
              <a:gd name="connsiteX6" fmla="*/ 3195192 w 3311281"/>
              <a:gd name="connsiteY6" fmla="*/ 544288 h 914401"/>
              <a:gd name="connsiteX7" fmla="*/ 2934548 w 3311281"/>
              <a:gd name="connsiteY7" fmla="*/ 914401 h 914401"/>
              <a:gd name="connsiteX8" fmla="*/ 2441725 w 3311281"/>
              <a:gd name="connsiteY8" fmla="*/ 544288 h 914401"/>
              <a:gd name="connsiteX9" fmla="*/ 2597004 w 3311281"/>
              <a:gd name="connsiteY9" fmla="*/ 544288 h 914401"/>
              <a:gd name="connsiteX10" fmla="*/ 1356546 w 3311281"/>
              <a:gd name="connsiteY10" fmla="*/ 0 h 914401"/>
              <a:gd name="connsiteX0" fmla="*/ 2934548 w 3195192"/>
              <a:gd name="connsiteY0" fmla="*/ 914402 h 914402"/>
              <a:gd name="connsiteX1" fmla="*/ 2441725 w 3195192"/>
              <a:gd name="connsiteY1" fmla="*/ 544289 h 914402"/>
              <a:gd name="connsiteX2" fmla="*/ 2597004 w 3195192"/>
              <a:gd name="connsiteY2" fmla="*/ 544289 h 914402"/>
              <a:gd name="connsiteX3" fmla="*/ 1356546 w 3195192"/>
              <a:gd name="connsiteY3" fmla="*/ 1 h 914402"/>
              <a:gd name="connsiteX4" fmla="*/ 1799455 w 3195192"/>
              <a:gd name="connsiteY4" fmla="*/ 1 h 914402"/>
              <a:gd name="connsiteX5" fmla="*/ 3039913 w 3195192"/>
              <a:gd name="connsiteY5" fmla="*/ 544289 h 914402"/>
              <a:gd name="connsiteX6" fmla="*/ 3195192 w 3195192"/>
              <a:gd name="connsiteY6" fmla="*/ 544289 h 914402"/>
              <a:gd name="connsiteX7" fmla="*/ 2934548 w 3195192"/>
              <a:gd name="connsiteY7" fmla="*/ 914402 h 914402"/>
              <a:gd name="connsiteX0" fmla="*/ 1578001 w 3195192"/>
              <a:gd name="connsiteY0" fmla="*/ 12268 h 914402"/>
              <a:gd name="connsiteX1" fmla="*/ 442908 w 3195192"/>
              <a:gd name="connsiteY1" fmla="*/ 914402 h 914402"/>
              <a:gd name="connsiteX2" fmla="*/ 0 w 3195192"/>
              <a:gd name="connsiteY2" fmla="*/ 914402 h 914402"/>
              <a:gd name="connsiteX3" fmla="*/ 722587 w 3195192"/>
              <a:gd name="connsiteY3" fmla="*/ 105997 h 914402"/>
              <a:gd name="connsiteX4" fmla="*/ 1578001 w 3195192"/>
              <a:gd name="connsiteY4" fmla="*/ 12267 h 914402"/>
              <a:gd name="connsiteX5" fmla="*/ 1578001 w 3195192"/>
              <a:gd name="connsiteY5" fmla="*/ 12268 h 914402"/>
              <a:gd name="connsiteX0" fmla="*/ 1578001 w 3195192"/>
              <a:gd name="connsiteY0" fmla="*/ 12268 h 914402"/>
              <a:gd name="connsiteX1" fmla="*/ 442908 w 3195192"/>
              <a:gd name="connsiteY1" fmla="*/ 914402 h 914402"/>
              <a:gd name="connsiteX2" fmla="*/ 0 w 3195192"/>
              <a:gd name="connsiteY2" fmla="*/ 914402 h 914402"/>
              <a:gd name="connsiteX3" fmla="*/ 1356547 w 3195192"/>
              <a:gd name="connsiteY3" fmla="*/ 1 h 914402"/>
              <a:gd name="connsiteX4" fmla="*/ 1799455 w 3195192"/>
              <a:gd name="connsiteY4" fmla="*/ 1 h 914402"/>
              <a:gd name="connsiteX5" fmla="*/ 3039913 w 3195192"/>
              <a:gd name="connsiteY5" fmla="*/ 544289 h 914402"/>
              <a:gd name="connsiteX6" fmla="*/ 3195192 w 3195192"/>
              <a:gd name="connsiteY6" fmla="*/ 544289 h 914402"/>
              <a:gd name="connsiteX7" fmla="*/ 2986164 w 3195192"/>
              <a:gd name="connsiteY7" fmla="*/ 893989 h 914402"/>
              <a:gd name="connsiteX8" fmla="*/ 2441725 w 3195192"/>
              <a:gd name="connsiteY8" fmla="*/ 544289 h 914402"/>
              <a:gd name="connsiteX9" fmla="*/ 2597004 w 3195192"/>
              <a:gd name="connsiteY9" fmla="*/ 544289 h 914402"/>
              <a:gd name="connsiteX10" fmla="*/ 1356546 w 3195192"/>
              <a:gd name="connsiteY10" fmla="*/ 1 h 914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95192" h="914402" stroke="0" extrusionOk="0">
                <a:moveTo>
                  <a:pt x="2934548" y="914402"/>
                </a:moveTo>
                <a:lnTo>
                  <a:pt x="2441725" y="544289"/>
                </a:lnTo>
                <a:lnTo>
                  <a:pt x="2597004" y="544289"/>
                </a:lnTo>
                <a:cubicBezTo>
                  <a:pt x="2379715" y="213395"/>
                  <a:pt x="1893380" y="1"/>
                  <a:pt x="1356546" y="1"/>
                </a:cubicBezTo>
                <a:lnTo>
                  <a:pt x="1799455" y="1"/>
                </a:lnTo>
                <a:cubicBezTo>
                  <a:pt x="2336289" y="1"/>
                  <a:pt x="2822624" y="213395"/>
                  <a:pt x="3039913" y="544289"/>
                </a:cubicBezTo>
                <a:lnTo>
                  <a:pt x="3195192" y="544289"/>
                </a:lnTo>
                <a:lnTo>
                  <a:pt x="2934548" y="914402"/>
                </a:lnTo>
                <a:close/>
              </a:path>
              <a:path w="3195192" h="914402" fill="darkenLess" stroke="0" extrusionOk="0">
                <a:moveTo>
                  <a:pt x="1578001" y="12268"/>
                </a:moveTo>
                <a:cubicBezTo>
                  <a:pt x="923173" y="85305"/>
                  <a:pt x="442908" y="467004"/>
                  <a:pt x="442908" y="914402"/>
                </a:cubicBezTo>
                <a:lnTo>
                  <a:pt x="0" y="914402"/>
                </a:lnTo>
                <a:cubicBezTo>
                  <a:pt x="0" y="575493"/>
                  <a:pt x="278086" y="264381"/>
                  <a:pt x="722587" y="105997"/>
                </a:cubicBezTo>
                <a:cubicBezTo>
                  <a:pt x="984851" y="12548"/>
                  <a:pt x="1285329" y="-20376"/>
                  <a:pt x="1578001" y="12267"/>
                </a:cubicBezTo>
                <a:lnTo>
                  <a:pt x="1578001" y="12268"/>
                </a:lnTo>
                <a:close/>
              </a:path>
              <a:path w="3195192" h="914402" fill="none" extrusionOk="0">
                <a:moveTo>
                  <a:pt x="1578001" y="12268"/>
                </a:moveTo>
                <a:cubicBezTo>
                  <a:pt x="923173" y="85305"/>
                  <a:pt x="442908" y="467004"/>
                  <a:pt x="442908" y="914402"/>
                </a:cubicBezTo>
                <a:lnTo>
                  <a:pt x="0" y="914402"/>
                </a:lnTo>
                <a:cubicBezTo>
                  <a:pt x="0" y="409392"/>
                  <a:pt x="607347" y="1"/>
                  <a:pt x="1356547" y="1"/>
                </a:cubicBezTo>
                <a:lnTo>
                  <a:pt x="1799455" y="1"/>
                </a:lnTo>
                <a:cubicBezTo>
                  <a:pt x="2336289" y="1"/>
                  <a:pt x="2822624" y="213395"/>
                  <a:pt x="3039913" y="544289"/>
                </a:cubicBezTo>
                <a:lnTo>
                  <a:pt x="3195192" y="544289"/>
                </a:lnTo>
                <a:lnTo>
                  <a:pt x="2986164" y="893989"/>
                </a:lnTo>
                <a:lnTo>
                  <a:pt x="2441725" y="544289"/>
                </a:lnTo>
                <a:lnTo>
                  <a:pt x="2597004" y="544289"/>
                </a:lnTo>
                <a:cubicBezTo>
                  <a:pt x="2379715" y="213395"/>
                  <a:pt x="1893380" y="1"/>
                  <a:pt x="1356546" y="1"/>
                </a:cubicBezTo>
              </a:path>
            </a:pathLst>
          </a:custGeom>
          <a:solidFill>
            <a:srgbClr val="FFFFFF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Down Arrow 2"/>
          <p:cNvSpPr/>
          <p:nvPr/>
        </p:nvSpPr>
        <p:spPr>
          <a:xfrm rot="9221556" flipH="1">
            <a:off x="5240218" y="4566062"/>
            <a:ext cx="3195192" cy="914402"/>
          </a:xfrm>
          <a:custGeom>
            <a:avLst/>
            <a:gdLst>
              <a:gd name="connsiteX0" fmla="*/ 2934548 w 3311281"/>
              <a:gd name="connsiteY0" fmla="*/ 914401 h 914401"/>
              <a:gd name="connsiteX1" fmla="*/ 2441725 w 3311281"/>
              <a:gd name="connsiteY1" fmla="*/ 544288 h 914401"/>
              <a:gd name="connsiteX2" fmla="*/ 2597004 w 3311281"/>
              <a:gd name="connsiteY2" fmla="*/ 544288 h 914401"/>
              <a:gd name="connsiteX3" fmla="*/ 1356546 w 3311281"/>
              <a:gd name="connsiteY3" fmla="*/ 0 h 914401"/>
              <a:gd name="connsiteX4" fmla="*/ 1799455 w 3311281"/>
              <a:gd name="connsiteY4" fmla="*/ 0 h 914401"/>
              <a:gd name="connsiteX5" fmla="*/ 3039913 w 3311281"/>
              <a:gd name="connsiteY5" fmla="*/ 544288 h 914401"/>
              <a:gd name="connsiteX6" fmla="*/ 3195192 w 3311281"/>
              <a:gd name="connsiteY6" fmla="*/ 544288 h 914401"/>
              <a:gd name="connsiteX7" fmla="*/ 2934548 w 3311281"/>
              <a:gd name="connsiteY7" fmla="*/ 914401 h 914401"/>
              <a:gd name="connsiteX0" fmla="*/ 1578001 w 3311281"/>
              <a:gd name="connsiteY0" fmla="*/ 12267 h 914401"/>
              <a:gd name="connsiteX1" fmla="*/ 442908 w 3311281"/>
              <a:gd name="connsiteY1" fmla="*/ 914401 h 914401"/>
              <a:gd name="connsiteX2" fmla="*/ 0 w 3311281"/>
              <a:gd name="connsiteY2" fmla="*/ 914401 h 914401"/>
              <a:gd name="connsiteX3" fmla="*/ 722587 w 3311281"/>
              <a:gd name="connsiteY3" fmla="*/ 105996 h 914401"/>
              <a:gd name="connsiteX4" fmla="*/ 1578001 w 3311281"/>
              <a:gd name="connsiteY4" fmla="*/ 12266 h 914401"/>
              <a:gd name="connsiteX5" fmla="*/ 1578001 w 3311281"/>
              <a:gd name="connsiteY5" fmla="*/ 12267 h 914401"/>
              <a:gd name="connsiteX0" fmla="*/ 1578001 w 3311281"/>
              <a:gd name="connsiteY0" fmla="*/ 12267 h 914401"/>
              <a:gd name="connsiteX1" fmla="*/ 442908 w 3311281"/>
              <a:gd name="connsiteY1" fmla="*/ 914401 h 914401"/>
              <a:gd name="connsiteX2" fmla="*/ 0 w 3311281"/>
              <a:gd name="connsiteY2" fmla="*/ 914401 h 914401"/>
              <a:gd name="connsiteX3" fmla="*/ 1356547 w 3311281"/>
              <a:gd name="connsiteY3" fmla="*/ 0 h 914401"/>
              <a:gd name="connsiteX4" fmla="*/ 1799455 w 3311281"/>
              <a:gd name="connsiteY4" fmla="*/ 0 h 914401"/>
              <a:gd name="connsiteX5" fmla="*/ 3039913 w 3311281"/>
              <a:gd name="connsiteY5" fmla="*/ 544288 h 914401"/>
              <a:gd name="connsiteX6" fmla="*/ 3195192 w 3311281"/>
              <a:gd name="connsiteY6" fmla="*/ 544288 h 914401"/>
              <a:gd name="connsiteX7" fmla="*/ 2934548 w 3311281"/>
              <a:gd name="connsiteY7" fmla="*/ 914401 h 914401"/>
              <a:gd name="connsiteX8" fmla="*/ 2441725 w 3311281"/>
              <a:gd name="connsiteY8" fmla="*/ 544288 h 914401"/>
              <a:gd name="connsiteX9" fmla="*/ 2597004 w 3311281"/>
              <a:gd name="connsiteY9" fmla="*/ 544288 h 914401"/>
              <a:gd name="connsiteX10" fmla="*/ 1356546 w 3311281"/>
              <a:gd name="connsiteY10" fmla="*/ 0 h 914401"/>
              <a:gd name="connsiteX0" fmla="*/ 2934548 w 3195192"/>
              <a:gd name="connsiteY0" fmla="*/ 914402 h 914402"/>
              <a:gd name="connsiteX1" fmla="*/ 2441725 w 3195192"/>
              <a:gd name="connsiteY1" fmla="*/ 544289 h 914402"/>
              <a:gd name="connsiteX2" fmla="*/ 2597004 w 3195192"/>
              <a:gd name="connsiteY2" fmla="*/ 544289 h 914402"/>
              <a:gd name="connsiteX3" fmla="*/ 1356546 w 3195192"/>
              <a:gd name="connsiteY3" fmla="*/ 1 h 914402"/>
              <a:gd name="connsiteX4" fmla="*/ 1799455 w 3195192"/>
              <a:gd name="connsiteY4" fmla="*/ 1 h 914402"/>
              <a:gd name="connsiteX5" fmla="*/ 3039913 w 3195192"/>
              <a:gd name="connsiteY5" fmla="*/ 544289 h 914402"/>
              <a:gd name="connsiteX6" fmla="*/ 3195192 w 3195192"/>
              <a:gd name="connsiteY6" fmla="*/ 544289 h 914402"/>
              <a:gd name="connsiteX7" fmla="*/ 2934548 w 3195192"/>
              <a:gd name="connsiteY7" fmla="*/ 914402 h 914402"/>
              <a:gd name="connsiteX0" fmla="*/ 1578001 w 3195192"/>
              <a:gd name="connsiteY0" fmla="*/ 12268 h 914402"/>
              <a:gd name="connsiteX1" fmla="*/ 442908 w 3195192"/>
              <a:gd name="connsiteY1" fmla="*/ 914402 h 914402"/>
              <a:gd name="connsiteX2" fmla="*/ 0 w 3195192"/>
              <a:gd name="connsiteY2" fmla="*/ 914402 h 914402"/>
              <a:gd name="connsiteX3" fmla="*/ 722587 w 3195192"/>
              <a:gd name="connsiteY3" fmla="*/ 105997 h 914402"/>
              <a:gd name="connsiteX4" fmla="*/ 1578001 w 3195192"/>
              <a:gd name="connsiteY4" fmla="*/ 12267 h 914402"/>
              <a:gd name="connsiteX5" fmla="*/ 1578001 w 3195192"/>
              <a:gd name="connsiteY5" fmla="*/ 12268 h 914402"/>
              <a:gd name="connsiteX0" fmla="*/ 1578001 w 3195192"/>
              <a:gd name="connsiteY0" fmla="*/ 12268 h 914402"/>
              <a:gd name="connsiteX1" fmla="*/ 442908 w 3195192"/>
              <a:gd name="connsiteY1" fmla="*/ 914402 h 914402"/>
              <a:gd name="connsiteX2" fmla="*/ 0 w 3195192"/>
              <a:gd name="connsiteY2" fmla="*/ 914402 h 914402"/>
              <a:gd name="connsiteX3" fmla="*/ 1356547 w 3195192"/>
              <a:gd name="connsiteY3" fmla="*/ 1 h 914402"/>
              <a:gd name="connsiteX4" fmla="*/ 1799455 w 3195192"/>
              <a:gd name="connsiteY4" fmla="*/ 1 h 914402"/>
              <a:gd name="connsiteX5" fmla="*/ 3039913 w 3195192"/>
              <a:gd name="connsiteY5" fmla="*/ 544289 h 914402"/>
              <a:gd name="connsiteX6" fmla="*/ 3195192 w 3195192"/>
              <a:gd name="connsiteY6" fmla="*/ 544289 h 914402"/>
              <a:gd name="connsiteX7" fmla="*/ 2986164 w 3195192"/>
              <a:gd name="connsiteY7" fmla="*/ 893989 h 914402"/>
              <a:gd name="connsiteX8" fmla="*/ 2441725 w 3195192"/>
              <a:gd name="connsiteY8" fmla="*/ 544289 h 914402"/>
              <a:gd name="connsiteX9" fmla="*/ 2597004 w 3195192"/>
              <a:gd name="connsiteY9" fmla="*/ 544289 h 914402"/>
              <a:gd name="connsiteX10" fmla="*/ 1356546 w 3195192"/>
              <a:gd name="connsiteY10" fmla="*/ 1 h 914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95192" h="914402" stroke="0" extrusionOk="0">
                <a:moveTo>
                  <a:pt x="2934548" y="914402"/>
                </a:moveTo>
                <a:lnTo>
                  <a:pt x="2441725" y="544289"/>
                </a:lnTo>
                <a:lnTo>
                  <a:pt x="2597004" y="544289"/>
                </a:lnTo>
                <a:cubicBezTo>
                  <a:pt x="2379715" y="213395"/>
                  <a:pt x="1893380" y="1"/>
                  <a:pt x="1356546" y="1"/>
                </a:cubicBezTo>
                <a:lnTo>
                  <a:pt x="1799455" y="1"/>
                </a:lnTo>
                <a:cubicBezTo>
                  <a:pt x="2336289" y="1"/>
                  <a:pt x="2822624" y="213395"/>
                  <a:pt x="3039913" y="544289"/>
                </a:cubicBezTo>
                <a:lnTo>
                  <a:pt x="3195192" y="544289"/>
                </a:lnTo>
                <a:lnTo>
                  <a:pt x="2934548" y="914402"/>
                </a:lnTo>
                <a:close/>
              </a:path>
              <a:path w="3195192" h="914402" fill="darkenLess" stroke="0" extrusionOk="0">
                <a:moveTo>
                  <a:pt x="1578001" y="12268"/>
                </a:moveTo>
                <a:cubicBezTo>
                  <a:pt x="923173" y="85305"/>
                  <a:pt x="442908" y="467004"/>
                  <a:pt x="442908" y="914402"/>
                </a:cubicBezTo>
                <a:lnTo>
                  <a:pt x="0" y="914402"/>
                </a:lnTo>
                <a:cubicBezTo>
                  <a:pt x="0" y="575493"/>
                  <a:pt x="278086" y="264381"/>
                  <a:pt x="722587" y="105997"/>
                </a:cubicBezTo>
                <a:cubicBezTo>
                  <a:pt x="984851" y="12548"/>
                  <a:pt x="1285329" y="-20376"/>
                  <a:pt x="1578001" y="12267"/>
                </a:cubicBezTo>
                <a:lnTo>
                  <a:pt x="1578001" y="12268"/>
                </a:lnTo>
                <a:close/>
              </a:path>
              <a:path w="3195192" h="914402" fill="none" extrusionOk="0">
                <a:moveTo>
                  <a:pt x="1578001" y="12268"/>
                </a:moveTo>
                <a:cubicBezTo>
                  <a:pt x="923173" y="85305"/>
                  <a:pt x="442908" y="467004"/>
                  <a:pt x="442908" y="914402"/>
                </a:cubicBezTo>
                <a:lnTo>
                  <a:pt x="0" y="914402"/>
                </a:lnTo>
                <a:cubicBezTo>
                  <a:pt x="0" y="409392"/>
                  <a:pt x="607347" y="1"/>
                  <a:pt x="1356547" y="1"/>
                </a:cubicBezTo>
                <a:lnTo>
                  <a:pt x="1799455" y="1"/>
                </a:lnTo>
                <a:cubicBezTo>
                  <a:pt x="2336289" y="1"/>
                  <a:pt x="2822624" y="213395"/>
                  <a:pt x="3039913" y="544289"/>
                </a:cubicBezTo>
                <a:lnTo>
                  <a:pt x="3195192" y="544289"/>
                </a:lnTo>
                <a:lnTo>
                  <a:pt x="2986164" y="893989"/>
                </a:lnTo>
                <a:lnTo>
                  <a:pt x="2441725" y="544289"/>
                </a:lnTo>
                <a:lnTo>
                  <a:pt x="2597004" y="544289"/>
                </a:lnTo>
                <a:cubicBezTo>
                  <a:pt x="2379715" y="213395"/>
                  <a:pt x="1893380" y="1"/>
                  <a:pt x="1356546" y="1"/>
                </a:cubicBezTo>
              </a:path>
            </a:pathLst>
          </a:custGeom>
          <a:solidFill>
            <a:srgbClr val="FFFFFF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Proclaim</a:t>
            </a:r>
            <a:r>
              <a:rPr lang="en-US" sz="3600" dirty="0"/>
              <a:t> -</a:t>
            </a:r>
            <a:r>
              <a:rPr lang="en-US" sz="3600" dirty="0" smtClean="0"/>
              <a:t>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katangellō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/>
              <a:t>– used of the disciples “preaching” Jesus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11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17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34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1664</TotalTime>
  <Words>238</Words>
  <Application>Microsoft Office PowerPoint</Application>
  <PresentationFormat>On-screen Show (4:3)</PresentationFormat>
  <Paragraphs>128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vtks distress</vt:lpstr>
      <vt:lpstr>Arial</vt:lpstr>
      <vt:lpstr>Aaron</vt:lpstr>
      <vt:lpstr>Times New Roman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12</cp:revision>
  <dcterms:created xsi:type="dcterms:W3CDTF">2014-12-12T12:43:23Z</dcterms:created>
  <dcterms:modified xsi:type="dcterms:W3CDTF">2014-12-14T13:21:00Z</dcterms:modified>
</cp:coreProperties>
</file>